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70" r:id="rId6"/>
    <p:sldId id="278" r:id="rId7"/>
    <p:sldId id="279" r:id="rId8"/>
    <p:sldId id="263" r:id="rId9"/>
    <p:sldId id="271" r:id="rId10"/>
    <p:sldId id="257" r:id="rId11"/>
    <p:sldId id="281" r:id="rId12"/>
    <p:sldId id="282" r:id="rId13"/>
    <p:sldId id="28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2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246" y="-96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24BE-4E7A-413E-AA38-B37B7486FD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1AE6-6E71-40F7-8540-37C3EB8E1F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431020" cy="2387600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科大继教院导师论文评阅操作手册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关键操作步骤指南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打印考核表流程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305" y="1233170"/>
            <a:ext cx="1062990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第二步：打开压缩包查看使用说明，把以下两个文件放进c盘根目录下。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2195195"/>
            <a:ext cx="9020810" cy="34874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打印考核表流程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0550" y="1079500"/>
            <a:ext cx="1062990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第三步：设置打印机，书面答辩单面打印，现场答辩双面打印。以下现场答辩设置截图。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305" y="1510030"/>
            <a:ext cx="4750435" cy="4885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打印考核表流程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2040" y="1379220"/>
            <a:ext cx="4180205" cy="4180205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1321435"/>
            <a:ext cx="4232910" cy="42094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0295" y="5889625"/>
            <a:ext cx="7955280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打印好的考核表由三位导师轮流签字并统一交到学籍科，每个学生一式两份。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进入导师登录界面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565" y="1549400"/>
            <a:ext cx="442976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输入网址：https://www.uestcedu.com/ifree/console/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输入用户名、密码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点击下方的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管理员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按钮，进入平台。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27475" y="1904365"/>
            <a:ext cx="8177530" cy="4809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评阅论题与开题报告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305" y="888365"/>
            <a:ext cx="10629900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选择好相应的批次，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导师审查意见填入下框中，如果通过请点开题报告审核合格，如果不合格请点驳回重新编辑，论题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修改请在对话框中指出，以便学生知晓。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开题报告合格后导师需填写任务书、进度表，审核关键词和研究方向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62305" y="1883410"/>
            <a:ext cx="10708640" cy="169164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3265" y="4929505"/>
            <a:ext cx="9770110" cy="1706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5" y="3538855"/>
            <a:ext cx="10708005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进入初稿阶段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305" y="962660"/>
            <a:ext cx="1062990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点击评阅进入评阅界面，在评阅内容中输入对该论文的意见，评分等级按论文优差选择，如需要求重新提交，请勾选是，表示还需要继续提交初稿。此阶段可以下达任务书。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初稿有三次上传机会，三次用完直接提交为复稿，评阅情况显示已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评阅，学生再次上传为下一稿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815340" y="1931035"/>
            <a:ext cx="9405620" cy="1617345"/>
          </a:xfrm>
          <a:prstGeom prst="rect">
            <a:avLst/>
          </a:prstGeom>
        </p:spPr>
      </p:pic>
      <p:pic>
        <p:nvPicPr>
          <p:cNvPr id="8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15340" y="3723005"/>
            <a:ext cx="5552440" cy="2938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进入复稿阶段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305" y="962660"/>
            <a:ext cx="10629900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点击评阅进入评阅界面，在评阅内容中输入对该论文的意见，评分等级按论文优差选择，如需要求重新提交，请勾选是，表示还需要继续提交复稿。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如果复稿提交的一稿查重合格、格式合格、质量合格，导师直接勾选定稿，此稿件所有信息复制进终稿，学生等待答辩（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可以提醒学生先查格式，合格后再查重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评阅内容不能为空，评分等级必须选择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复稿有五次上传机会，如果导师没有评阅，学生上传可覆盖此稿。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2433955"/>
            <a:ext cx="9906000" cy="1048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" y="3563620"/>
            <a:ext cx="330517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进入终稿阶段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305" y="1365250"/>
            <a:ext cx="1062990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指导老师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检查任务书、进度表并审核关键词、研究方向。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给合格书面答辩学生设置至少三个问题。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复稿合格勾选进入终稿为定稿，定稿后不能有任何修改。</a:t>
            </a:r>
            <a:endParaRPr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2244090"/>
            <a:ext cx="10798810" cy="1011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答辩阶段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305" y="1233170"/>
            <a:ext cx="1062990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书面答辩指导老师需要设置至少三个问题。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1874520"/>
            <a:ext cx="10514965" cy="1043305"/>
          </a:xfrm>
          <a:prstGeom prst="rect">
            <a:avLst/>
          </a:prstGeom>
        </p:spPr>
      </p:pic>
      <p:pic>
        <p:nvPicPr>
          <p:cNvPr id="11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" y="3189288"/>
            <a:ext cx="5274310" cy="20504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评分阶段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1355" y="999490"/>
            <a:ext cx="1062990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书面答辩评分，总分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分，平时成绩30分、论文质量50分，书面答辩20分，并由指导老师填写指导老师意见。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现场答辩评分，总分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分，平时成绩20分、论文质量50分、现场答辩30分，并由指导老师统一填写指导老师意见、评审意见、答辩意见，打印后由答辩组长安排评审意见和答辩意见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的签字。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以上三个部分中任何一部分为零分，则此次论文不通过。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4070" y="2328545"/>
            <a:ext cx="5059680" cy="424370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85" y="1806575"/>
            <a:ext cx="6084570" cy="4765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0550" y="484664"/>
            <a:ext cx="10515600" cy="478155"/>
          </a:xfrm>
        </p:spPr>
        <p:txBody>
          <a:bodyPr anchor="ctr" anchorCtr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打印考核表流程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305" y="1233170"/>
            <a:ext cx="1062990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第一步：登入平台点击下载中心，搜索电子科技大学打印客户端（3.0）下载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35" y="1874520"/>
            <a:ext cx="11039475" cy="19596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710,&quot;width&quot;:13110}"/>
</p:tagLst>
</file>

<file path=ppt/tags/tag2.xml><?xml version="1.0" encoding="utf-8"?>
<p:tagLst xmlns:p="http://schemas.openxmlformats.org/presentationml/2006/main">
  <p:tag name="KSO_WM_UNIT_PLACING_PICTURE_USER_VIEWPORT" val="{&quot;height&quot;:10365,&quot;width&quot;:12360}"/>
</p:tagLst>
</file>

<file path=ppt/tags/tag3.xml><?xml version="1.0" encoding="utf-8"?>
<p:tagLst xmlns:p="http://schemas.openxmlformats.org/presentationml/2006/main">
  <p:tag name="COMMONDATA" val="eyJoZGlkIjoiYjFiZjE4OGRkMjc4NjNjZDIzNjMwMGJmMjBlNDU1MGIifQ=="/>
  <p:tag name="KSO_WPP_MARK_KEY" val="f0977298-af40-4035-9a53-e2fbd910f0c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WPS 演示</Application>
  <PresentationFormat>自定义</PresentationFormat>
  <Paragraphs>59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科大继教院导师论文评阅操作手册</vt:lpstr>
      <vt:lpstr>1. 进入导师登录界面</vt:lpstr>
      <vt:lpstr>2. 评阅论题与开题报告</vt:lpstr>
      <vt:lpstr>3. 进入初稿阶段</vt:lpstr>
      <vt:lpstr>4. 进入复稿阶段</vt:lpstr>
      <vt:lpstr>5. 进入终稿阶段</vt:lpstr>
      <vt:lpstr>6. 答辩阶段</vt:lpstr>
      <vt:lpstr>7. 评分阶段</vt:lpstr>
      <vt:lpstr>8. 打印考核表流程</vt:lpstr>
      <vt:lpstr>8. 打印考核表流程</vt:lpstr>
      <vt:lpstr>8. 打印考核表流程</vt:lpstr>
      <vt:lpstr>8. 打印考核表流程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 Hongtao</dc:creator>
  <cp:lastModifiedBy>potato</cp:lastModifiedBy>
  <cp:revision>50</cp:revision>
  <dcterms:created xsi:type="dcterms:W3CDTF">2021-01-11T02:22:00Z</dcterms:created>
  <dcterms:modified xsi:type="dcterms:W3CDTF">2023-06-30T01:15:08Z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E77A006C45434EF5B878C0EE4F803911</vt:lpwstr>
  </property>
  <property fmtid="{D5CDD505-2E9C-101B-9397-08002B2CF9AE}" pid="3" name="KSOProductBuildVer">
    <vt:lpwstr>2052-11.1.0.14309</vt:lpwstr>
  </property>
</Properties>
</file>